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slid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Why You Can't Slide Forever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The Hidden Energy Transfers That Stop Everything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MS-PS3-5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7th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the relationship between speed, mass, and kinetic energy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friction transfers kinetic energy into thermal energy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how surface type affects the rate of energy transfer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Construct arguments about energy conservation using model evidence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Kinetic Energy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energy an object has because of its motion — faster and heavier objects have more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Friction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force between surfaces that opposes motion and converts kinetic energy into heat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Energy Transfer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movement of energy from one object or system to another, or from one form to another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Thermal Energy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Heat energy — the total kinetic energy of all particles in a substance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Why does every moving thing eventually stop — and where does the energy go?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The Hidden Energy Transfers That Stop Everything. Today we'll build a MODEL to discover the answer!</a:t>
            </a:r>
          </a:p>
        </p:txBody>
      </p:sp>
      <p:pic>
        <p:nvPicPr>
          <p:cNvPr id="8" name="Picture 7" descr="landscape-fric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energ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Initial Speed</a:t>
            </a:r>
          </a:p>
          <a:p>
            <a:pPr>
              <a:spcBef>
                <a:spcPts val="600"/>
              </a:spcBef>
              <a:defRPr sz="1600"/>
            </a:pPr>
            <a:r>
              <a:t>     *  Surface Friction</a:t>
            </a:r>
          </a:p>
          <a:p>
            <a:pPr>
              <a:spcBef>
                <a:spcPts val="600"/>
              </a:spcBef>
              <a:defRPr sz="1600"/>
            </a:pPr>
            <a:r>
              <a:t>     *  Kinetic Energy</a:t>
            </a:r>
          </a:p>
          <a:p>
            <a:pPr>
              <a:spcBef>
                <a:spcPts val="600"/>
              </a:spcBef>
              <a:defRPr sz="1600"/>
            </a:pPr>
            <a:r>
              <a:t>     *  Thermal Energy Output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energ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surface friction is very high, kinetic energy drops fast. But the total energy in the system hasn't changed — so where did it go?</a:t>
            </a:r>
          </a:p>
        </p:txBody>
      </p:sp>
      <p:pic>
        <p:nvPicPr>
          <p:cNvPr id="8" name="Picture 7" descr="discussion-energ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Ice Surface</a:t>
            </a:r>
          </a:p>
          <a:p>
            <a:pPr>
              <a:defRPr sz="1400"/>
            </a:pPr>
            <a:r>
              <a:t>     Set Surface Friction to very low (smooth ice) and observe how long kinetic energy lasts</a:t>
            </a:r>
          </a:p>
          <a:p>
            <a:pPr>
              <a:spcBef>
                <a:spcPts val="1200"/>
              </a:spcBef>
              <a:defRPr sz="1600" b="1"/>
            </a:pPr>
            <a:r>
              <a:t>Concrete Surface</a:t>
            </a:r>
          </a:p>
          <a:p>
            <a:pPr>
              <a:defRPr sz="1400"/>
            </a:pPr>
            <a:r>
              <a:t>     Set Surface Friction to high and observe rapid energy transfer</a:t>
            </a:r>
          </a:p>
          <a:p>
            <a:pPr>
              <a:spcBef>
                <a:spcPts val="1200"/>
              </a:spcBef>
              <a:defRPr sz="1600" b="1"/>
            </a:pPr>
            <a:r>
              <a:t>Carpet Surface</a:t>
            </a:r>
          </a:p>
          <a:p>
            <a:pPr>
              <a:defRPr sz="1400"/>
            </a:pPr>
            <a:r>
              <a:t>     Lock Surface Friction to maximum and observe the fastest energy conversion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Energy is never created or destroyed — it only changes form (conservation of energy)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Friction converts kinetic energy into thermal energy — that's why your hands get warm when you rub them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Smoother surfaces mean less friction and slower energy conversion — objects slide farther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Kinetic energy depends on speed SQUARED — doubling speed quadruples the energy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Nothing ever slides forever because friction converts kinetic energy (motion) into thermal energy (heat). The energy doesn't disappear — it transforms. Rub your hands together and feel the heat — that's kinetic energy becoming thermal energy right in your palms! Energy is always conserved.</a:t>
            </a:r>
          </a:p>
        </p:txBody>
      </p:sp>
      <p:pic>
        <p:nvPicPr>
          <p:cNvPr id="8" name="Picture 7" descr="cover-slid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the Longest Slide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Engineer a slide or ramp system that keeps an object moving the longest distance possible by minimizing energy lost to friction.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toy company wants to design the world's longest toy car track. Your engineering team must maximize the distance a toy car travels by understanding and minimizing energy losses.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What surface materials minimize friction and maximize distance?</a:t>
            </a:r>
          </a:p>
          <a:p>
            <a:pPr>
              <a:spcBef>
                <a:spcPts val="400"/>
              </a:spcBef>
              <a:defRPr sz="1300"/>
            </a:pPr>
            <a:r>
              <a:t>     *  How does the starting height (potential energy) affect how far the car travels?</a:t>
            </a:r>
          </a:p>
          <a:p>
            <a:pPr>
              <a:spcBef>
                <a:spcPts val="400"/>
              </a:spcBef>
              <a:defRPr sz="1300"/>
            </a:pPr>
            <a:r>
              <a:t>     *  What is the relationship between the energy lost to friction and the distance traveled?</a:t>
            </a:r>
          </a:p>
        </p:txBody>
      </p:sp>
      <p:pic>
        <p:nvPicPr>
          <p:cNvPr id="7" name="Picture 6" descr="stem-longest-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Mechanical Engineers design systems that manage energy transfer — from car brakes to roller coasters to industrial machinery. They earn $75,000–$125,000/year.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